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  <p:sldMasterId id="2147483677" r:id="rId4"/>
  </p:sldMasterIdLst>
  <p:notesMasterIdLst>
    <p:notesMasterId r:id="rId9"/>
  </p:notesMasterIdLst>
  <p:sldIdLst>
    <p:sldId id="262" r:id="rId5"/>
    <p:sldId id="264" r:id="rId6"/>
    <p:sldId id="265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2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FBE60E-E69B-450A-A1D3-E4AB6C4DBED8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EEE7A-AF87-452B-8523-331BDBEF2F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606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navigation8" descr="ujkm,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1" y="293689"/>
            <a:ext cx="1674934" cy="148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navigation8" descr="ujkm,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1" y="293689"/>
            <a:ext cx="1674934" cy="148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2776" y="2181227"/>
            <a:ext cx="8280400" cy="1031875"/>
          </a:xfrm>
          <a:ln/>
        </p:spPr>
        <p:txBody>
          <a:bodyPr/>
          <a:lstStyle>
            <a:lvl1pPr>
              <a:lnSpc>
                <a:spcPct val="130000"/>
              </a:lnSpc>
              <a:defRPr sz="1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2777" y="3284539"/>
            <a:ext cx="3743325" cy="649287"/>
          </a:xfrm>
          <a:ln/>
        </p:spPr>
        <p:txBody>
          <a:bodyPr anchor="ctr"/>
          <a:lstStyle>
            <a:lvl1pPr marL="0" indent="0">
              <a:buFontTx/>
              <a:buNone/>
              <a:defRPr sz="1400" b="1">
                <a:solidFill>
                  <a:schemeClr val="bg2"/>
                </a:solidFill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687982327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9846F-8E01-4216-994B-F32BC39EEEF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1729525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19" indent="0">
              <a:buNone/>
              <a:defRPr sz="1800"/>
            </a:lvl2pPr>
            <a:lvl3pPr marL="914239" indent="0">
              <a:buNone/>
              <a:defRPr sz="1600"/>
            </a:lvl3pPr>
            <a:lvl4pPr marL="1371358" indent="0">
              <a:buNone/>
              <a:defRPr sz="1400"/>
            </a:lvl4pPr>
            <a:lvl5pPr marL="1828477" indent="0">
              <a:buNone/>
              <a:defRPr sz="1400"/>
            </a:lvl5pPr>
            <a:lvl6pPr marL="2285596" indent="0">
              <a:buNone/>
              <a:defRPr sz="1400"/>
            </a:lvl6pPr>
            <a:lvl7pPr marL="2742716" indent="0">
              <a:buNone/>
              <a:defRPr sz="1400"/>
            </a:lvl7pPr>
            <a:lvl8pPr marL="3199835" indent="0">
              <a:buNone/>
              <a:defRPr sz="1400"/>
            </a:lvl8pPr>
            <a:lvl9pPr marL="3656954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4CB02-0F9E-4953-BB05-E09F3FC04A9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9954694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8315" y="1125538"/>
            <a:ext cx="4135437" cy="514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6152" y="1125538"/>
            <a:ext cx="4137025" cy="514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37228C-2798-4AE2-A2BA-F1DEC795A20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06620981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A5415-9032-4D84-B90D-8B96699107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7850122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121A89-F784-43B5-AD4B-FA3DAB503E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905923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4852A-8CB8-43DF-8156-ADAB4C18EAF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4743888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5B0AB-41EC-4C05-8717-BAEE86F8E43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9612776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19" indent="0">
              <a:buNone/>
              <a:defRPr sz="2800"/>
            </a:lvl2pPr>
            <a:lvl3pPr marL="914239" indent="0">
              <a:buNone/>
              <a:defRPr sz="2400"/>
            </a:lvl3pPr>
            <a:lvl4pPr marL="1371358" indent="0">
              <a:buNone/>
              <a:defRPr sz="2000"/>
            </a:lvl4pPr>
            <a:lvl5pPr marL="1828477" indent="0">
              <a:buNone/>
              <a:defRPr sz="2000"/>
            </a:lvl5pPr>
            <a:lvl6pPr marL="2285596" indent="0">
              <a:buNone/>
              <a:defRPr sz="2000"/>
            </a:lvl6pPr>
            <a:lvl7pPr marL="2742716" indent="0">
              <a:buNone/>
              <a:defRPr sz="2000"/>
            </a:lvl7pPr>
            <a:lvl8pPr marL="3199835" indent="0">
              <a:buNone/>
              <a:defRPr sz="2000"/>
            </a:lvl8pPr>
            <a:lvl9pPr marL="3656954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DFD3E2-B3D8-4B91-BB3A-7434153A5D4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4332466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F68B5-5EF7-4695-BAFE-893D68AB7D9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4328924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8152" y="0"/>
            <a:ext cx="2105025" cy="62738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68315" y="0"/>
            <a:ext cx="6167437" cy="6273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82E83-45AA-4F9C-BE10-2E00C78066D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7520357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34982" y="1509714"/>
            <a:ext cx="8274051" cy="4613275"/>
          </a:xfrm>
        </p:spPr>
        <p:txBody>
          <a:bodyPr/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0543050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3771" y="1297441"/>
            <a:ext cx="4986704" cy="449262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69A996C-A91E-4FA3-A212-197B0319F5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4B58C-A34F-4570-8694-957C8E59172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446A53F1-DE4C-457F-A7CD-E4341D75244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3223" y="1811339"/>
            <a:ext cx="3723543" cy="44973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15">
                <a:solidFill>
                  <a:schemeClr val="accent6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321929395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5" descr="Изображение выглядит как небо, звезда&#10;&#10;Автоматически созданное описание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431" y="9526"/>
            <a:ext cx="9165431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5215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6F3E6-EC58-4836-8BC1-0980F9FB3B01}" type="datetimeFigureOut">
              <a:rPr lang="ru-RU"/>
              <a:pPr>
                <a:defRPr/>
              </a:pPr>
              <a:t>02.12.2019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06DB8-6003-4D83-96C2-478E58FF0A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39577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5" descr="Изображение выглядит как небо, звезда&#10;&#10;Автоматически созданное описание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910" y="-26988"/>
            <a:ext cx="918091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6CC3E-A61E-4CE2-ABE9-D722E6866C96}" type="datetimeFigureOut">
              <a:rPr lang="ru-RU"/>
              <a:pPr>
                <a:defRPr/>
              </a:pPr>
              <a:t>02.12.2019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6887F-E553-49D3-8334-D6A0231A20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3495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3771" y="1297441"/>
            <a:ext cx="4986704" cy="449262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69A996C-A91E-4FA3-A212-197B0319F5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4B58C-A34F-4570-8694-957C8E59172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446A53F1-DE4C-457F-A7CD-E4341D75244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3223" y="1811339"/>
            <a:ext cx="3723543" cy="44973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accent6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85782348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Рисунок 6" descr="ManOfYear-shapka-present.jp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7" y="1588"/>
            <a:ext cx="9135208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60373" y="6448426"/>
            <a:ext cx="627185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 algn="r" eaLnBrk="1" hangingPunct="1">
              <a:defRPr sz="2200">
                <a:solidFill>
                  <a:srgbClr val="AFDBF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06C5FB0-AD9C-4832-8915-6C21FBD38D46}" type="slidenum">
              <a:rPr lang="ru-RU" altLang="ru-RU" b="1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 b="1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4174" y="2246314"/>
            <a:ext cx="8424496" cy="422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30470" y="1166813"/>
            <a:ext cx="4986704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81748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rgbClr val="0070C0"/>
          </a:solidFill>
          <a:latin typeface="+mj-lt"/>
          <a:ea typeface="ヒラギノ角ゴ Pro W3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rgbClr val="0070C0"/>
          </a:solidFill>
          <a:latin typeface="Arial" charset="0"/>
          <a:ea typeface="ヒラギノ角ゴ Pro W3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rgbClr val="0070C0"/>
          </a:solidFill>
          <a:latin typeface="Arial" charset="0"/>
          <a:ea typeface="ヒラギノ角ゴ Pro W3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rgbClr val="0070C0"/>
          </a:solidFill>
          <a:latin typeface="Arial" charset="0"/>
          <a:ea typeface="ヒラギノ角ゴ Pro W3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rgbClr val="0070C0"/>
          </a:solidFill>
          <a:latin typeface="Arial" charset="0"/>
          <a:ea typeface="ヒラギノ角ゴ Pro W3" charset="0"/>
          <a:cs typeface="Arial" charset="0"/>
        </a:defRPr>
      </a:lvl5pPr>
      <a:lvl6pPr marL="457119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6pPr>
      <a:lvl7pPr marL="914239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7pPr>
      <a:lvl8pPr marL="1371358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8pPr>
      <a:lvl9pPr marL="1828477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179388" indent="-179388" algn="l" rtl="0" eaLnBrk="0" fontAlgn="base" hangingPunct="0">
        <a:lnSpc>
          <a:spcPct val="110000"/>
        </a:lnSpc>
        <a:spcBef>
          <a:spcPct val="40000"/>
        </a:spcBef>
        <a:spcAft>
          <a:spcPct val="20000"/>
        </a:spcAft>
        <a:buBlip>
          <a:blip r:embed="rId16"/>
        </a:buBlip>
        <a:defRPr sz="1600">
          <a:solidFill>
            <a:srgbClr val="37464E"/>
          </a:solidFill>
          <a:latin typeface="+mn-lt"/>
          <a:ea typeface="ヒラギノ角ゴ Pro W3" charset="0"/>
          <a:cs typeface="+mn-cs"/>
        </a:defRPr>
      </a:lvl1pPr>
      <a:lvl2pPr marL="358775" indent="-176213" algn="l" rtl="0" eaLnBrk="0" fontAlgn="base" hangingPunct="0">
        <a:lnSpc>
          <a:spcPct val="110000"/>
        </a:lnSpc>
        <a:spcBef>
          <a:spcPct val="0"/>
        </a:spcBef>
        <a:spcAft>
          <a:spcPct val="20000"/>
        </a:spcAft>
        <a:buBlip>
          <a:blip r:embed="rId17"/>
        </a:buBlip>
        <a:defRPr sz="1400">
          <a:solidFill>
            <a:srgbClr val="37464E"/>
          </a:solidFill>
          <a:latin typeface="+mn-lt"/>
          <a:ea typeface="Arial" charset="0"/>
          <a:cs typeface="+mn-cs"/>
        </a:defRPr>
      </a:lvl2pPr>
      <a:lvl3pPr marL="1160463" indent="-266700" algn="l" rtl="0" eaLnBrk="0" fontAlgn="base" hangingPunct="0">
        <a:spcBef>
          <a:spcPct val="0"/>
        </a:spcBef>
        <a:spcAft>
          <a:spcPct val="30000"/>
        </a:spcAft>
        <a:buBlip>
          <a:blip r:embed="rId17"/>
        </a:buBlip>
        <a:defRPr sz="2200">
          <a:solidFill>
            <a:schemeClr val="tx1"/>
          </a:solidFill>
          <a:latin typeface="+mn-lt"/>
          <a:ea typeface="Arial" charset="0"/>
          <a:cs typeface="+mn-cs"/>
        </a:defRPr>
      </a:lvl3pPr>
      <a:lvl4pPr marL="1663700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71688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30029" indent="-22856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87148" indent="-22856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44267" indent="-22856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901387" indent="-22856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9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8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7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6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5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4" algn="l" defTabSz="91423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>
            <a:extLst>
              <a:ext uri="{FF2B5EF4-FFF2-40B4-BE49-F238E27FC236}">
                <a16:creationId xmlns:a16="http://schemas.microsoft.com/office/drawing/2014/main" id="{11C1773A-3C60-48E3-AA72-A64C1D2259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83224" y="1299978"/>
            <a:ext cx="4986704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dirty="0"/>
              <a:t>Образец заголовка</a:t>
            </a:r>
          </a:p>
        </p:txBody>
      </p:sp>
      <p:pic>
        <p:nvPicPr>
          <p:cNvPr id="1029" name="Picture 1">
            <a:extLst>
              <a:ext uri="{FF2B5EF4-FFF2-40B4-BE49-F238E27FC236}">
                <a16:creationId xmlns:a16="http://schemas.microsoft.com/office/drawing/2014/main" id="{8408ECA0-DC3F-48B0-9111-77299F38BB3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" y="198"/>
            <a:ext cx="9143998" cy="1006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2">
            <a:extLst>
              <a:ext uri="{FF2B5EF4-FFF2-40B4-BE49-F238E27FC236}">
                <a16:creationId xmlns:a16="http://schemas.microsoft.com/office/drawing/2014/main" id="{CB5C1CC2-82DA-4163-814E-6F6F29A012D4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983" y="6429376"/>
            <a:ext cx="609600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F5E52FEE-6579-4F00-A839-3D77C2265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33572" y="636349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23" b="0">
                <a:solidFill>
                  <a:schemeClr val="tx2">
                    <a:lumMod val="75000"/>
                  </a:schemeClr>
                </a:solidFill>
                <a:latin typeface="+mj-lt"/>
              </a:defRPr>
            </a:lvl1pPr>
          </a:lstStyle>
          <a:p>
            <a:fld id="{F484B58C-A34F-4570-8694-957C8E59172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6351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477" b="1">
          <a:solidFill>
            <a:schemeClr val="accent6"/>
          </a:solidFill>
          <a:latin typeface="+mj-lt"/>
          <a:ea typeface="ヒラギノ角ゴ Pro W3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77" b="1">
          <a:solidFill>
            <a:srgbClr val="0070C0"/>
          </a:solidFill>
          <a:latin typeface="Arial" charset="0"/>
          <a:ea typeface="ヒラギノ角ゴ Pro W3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77" b="1">
          <a:solidFill>
            <a:srgbClr val="0070C0"/>
          </a:solidFill>
          <a:latin typeface="Arial" charset="0"/>
          <a:ea typeface="ヒラギノ角ゴ Pro W3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77" b="1">
          <a:solidFill>
            <a:srgbClr val="0070C0"/>
          </a:solidFill>
          <a:latin typeface="Arial" charset="0"/>
          <a:ea typeface="ヒラギノ角ゴ Pro W3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77" b="1">
          <a:solidFill>
            <a:srgbClr val="0070C0"/>
          </a:solidFill>
          <a:latin typeface="Arial" charset="0"/>
          <a:ea typeface="ヒラギノ角ゴ Pro W3" charset="0"/>
          <a:cs typeface="Arial" charset="0"/>
        </a:defRPr>
      </a:lvl5pPr>
      <a:lvl6pPr marL="421967" algn="l" rtl="0" fontAlgn="base">
        <a:spcBef>
          <a:spcPct val="0"/>
        </a:spcBef>
        <a:spcAft>
          <a:spcPct val="0"/>
        </a:spcAft>
        <a:defRPr sz="1846" b="1">
          <a:solidFill>
            <a:schemeClr val="hlink"/>
          </a:solidFill>
          <a:latin typeface="Arial" charset="0"/>
          <a:cs typeface="Arial" charset="0"/>
        </a:defRPr>
      </a:lvl6pPr>
      <a:lvl7pPr marL="843934" algn="l" rtl="0" fontAlgn="base">
        <a:spcBef>
          <a:spcPct val="0"/>
        </a:spcBef>
        <a:spcAft>
          <a:spcPct val="0"/>
        </a:spcAft>
        <a:defRPr sz="1846" b="1">
          <a:solidFill>
            <a:schemeClr val="hlink"/>
          </a:solidFill>
          <a:latin typeface="Arial" charset="0"/>
          <a:cs typeface="Arial" charset="0"/>
        </a:defRPr>
      </a:lvl7pPr>
      <a:lvl8pPr marL="1265901" algn="l" rtl="0" fontAlgn="base">
        <a:spcBef>
          <a:spcPct val="0"/>
        </a:spcBef>
        <a:spcAft>
          <a:spcPct val="0"/>
        </a:spcAft>
        <a:defRPr sz="1846" b="1">
          <a:solidFill>
            <a:schemeClr val="hlink"/>
          </a:solidFill>
          <a:latin typeface="Arial" charset="0"/>
          <a:cs typeface="Arial" charset="0"/>
        </a:defRPr>
      </a:lvl8pPr>
      <a:lvl9pPr marL="1687867" algn="l" rtl="0" fontAlgn="base">
        <a:spcBef>
          <a:spcPct val="0"/>
        </a:spcBef>
        <a:spcAft>
          <a:spcPct val="0"/>
        </a:spcAft>
        <a:defRPr sz="1846" b="1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165593" indent="-165593" algn="l" rtl="0" eaLnBrk="0" fontAlgn="base" hangingPunct="0">
        <a:lnSpc>
          <a:spcPct val="110000"/>
        </a:lnSpc>
        <a:spcBef>
          <a:spcPct val="40000"/>
        </a:spcBef>
        <a:spcAft>
          <a:spcPct val="20000"/>
        </a:spcAft>
        <a:buBlip>
          <a:blip r:embed="rId7"/>
        </a:buBlip>
        <a:defRPr sz="1477">
          <a:solidFill>
            <a:srgbClr val="37464E"/>
          </a:solidFill>
          <a:latin typeface="+mn-lt"/>
          <a:ea typeface="ヒラギノ角ゴ Pro W3" charset="0"/>
          <a:cs typeface="+mn-cs"/>
        </a:defRPr>
      </a:lvl1pPr>
      <a:lvl2pPr marL="331185" indent="-162662" algn="l" rtl="0" eaLnBrk="0" fontAlgn="base" hangingPunct="0">
        <a:lnSpc>
          <a:spcPct val="110000"/>
        </a:lnSpc>
        <a:spcBef>
          <a:spcPct val="0"/>
        </a:spcBef>
        <a:spcAft>
          <a:spcPct val="20000"/>
        </a:spcAft>
        <a:buBlip>
          <a:blip r:embed="rId8"/>
        </a:buBlip>
        <a:defRPr sz="1292">
          <a:solidFill>
            <a:srgbClr val="37464E"/>
          </a:solidFill>
          <a:latin typeface="+mn-lt"/>
          <a:ea typeface="Arial" charset="0"/>
          <a:cs typeface="+mn-cs"/>
        </a:defRPr>
      </a:lvl2pPr>
      <a:lvl3pPr marL="1071223" indent="-246191" algn="l" rtl="0" eaLnBrk="0" fontAlgn="base" hangingPunct="0">
        <a:spcBef>
          <a:spcPct val="0"/>
        </a:spcBef>
        <a:spcAft>
          <a:spcPct val="30000"/>
        </a:spcAft>
        <a:buBlip>
          <a:blip r:embed="rId8"/>
        </a:buBlip>
        <a:defRPr sz="2031">
          <a:solidFill>
            <a:schemeClr val="tx1"/>
          </a:solidFill>
          <a:latin typeface="+mn-lt"/>
          <a:ea typeface="Arial" charset="0"/>
          <a:cs typeface="+mn-cs"/>
        </a:defRPr>
      </a:lvl3pPr>
      <a:lvl4pPr marL="1535761" indent="-209556" algn="l" rtl="0" eaLnBrk="0" fontAlgn="base" hangingPunct="0">
        <a:spcBef>
          <a:spcPct val="20000"/>
        </a:spcBef>
        <a:spcAft>
          <a:spcPct val="0"/>
        </a:spcAft>
        <a:buChar char="–"/>
        <a:defRPr sz="1846">
          <a:solidFill>
            <a:schemeClr val="tx1"/>
          </a:solidFill>
          <a:latin typeface="+mn-lt"/>
          <a:ea typeface="Arial" charset="0"/>
          <a:cs typeface="+mn-cs"/>
        </a:defRPr>
      </a:lvl4pPr>
      <a:lvl5pPr marL="1912375" indent="-209556" algn="l" rtl="0" eaLnBrk="0" fontAlgn="base" hangingPunct="0">
        <a:spcBef>
          <a:spcPct val="20000"/>
        </a:spcBef>
        <a:spcAft>
          <a:spcPct val="0"/>
        </a:spcAft>
        <a:buChar char="»"/>
        <a:defRPr sz="1846">
          <a:solidFill>
            <a:schemeClr val="tx1"/>
          </a:solidFill>
          <a:latin typeface="+mn-lt"/>
          <a:ea typeface="Arial" charset="0"/>
          <a:cs typeface="+mn-cs"/>
        </a:defRPr>
      </a:lvl5pPr>
      <a:lvl6pPr marL="2335470" indent="-210984" algn="l" rtl="0" fontAlgn="base">
        <a:spcBef>
          <a:spcPct val="20000"/>
        </a:spcBef>
        <a:spcAft>
          <a:spcPct val="0"/>
        </a:spcAft>
        <a:buChar char="»"/>
        <a:defRPr sz="1846">
          <a:solidFill>
            <a:schemeClr val="tx1"/>
          </a:solidFill>
          <a:latin typeface="+mn-lt"/>
          <a:cs typeface="+mn-cs"/>
        </a:defRPr>
      </a:lvl6pPr>
      <a:lvl7pPr marL="2757436" indent="-210984" algn="l" rtl="0" fontAlgn="base">
        <a:spcBef>
          <a:spcPct val="20000"/>
        </a:spcBef>
        <a:spcAft>
          <a:spcPct val="0"/>
        </a:spcAft>
        <a:buChar char="»"/>
        <a:defRPr sz="1846">
          <a:solidFill>
            <a:schemeClr val="tx1"/>
          </a:solidFill>
          <a:latin typeface="+mn-lt"/>
          <a:cs typeface="+mn-cs"/>
        </a:defRPr>
      </a:lvl7pPr>
      <a:lvl8pPr marL="3179403" indent="-210984" algn="l" rtl="0" fontAlgn="base">
        <a:spcBef>
          <a:spcPct val="20000"/>
        </a:spcBef>
        <a:spcAft>
          <a:spcPct val="0"/>
        </a:spcAft>
        <a:buChar char="»"/>
        <a:defRPr sz="1846">
          <a:solidFill>
            <a:schemeClr val="tx1"/>
          </a:solidFill>
          <a:latin typeface="+mn-lt"/>
          <a:cs typeface="+mn-cs"/>
        </a:defRPr>
      </a:lvl8pPr>
      <a:lvl9pPr marL="3601370" indent="-210984" algn="l" rtl="0" fontAlgn="base">
        <a:spcBef>
          <a:spcPct val="20000"/>
        </a:spcBef>
        <a:spcAft>
          <a:spcPct val="0"/>
        </a:spcAft>
        <a:buChar char="»"/>
        <a:defRPr sz="1846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84393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1967" algn="l" defTabSz="84393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3934" algn="l" defTabSz="84393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5901" algn="l" defTabSz="84393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7867" algn="l" defTabSz="84393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09834" algn="l" defTabSz="84393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1801" algn="l" defTabSz="84393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3768" algn="l" defTabSz="84393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5734" algn="l" defTabSz="843934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>
            <a:extLst>
              <a:ext uri="{FF2B5EF4-FFF2-40B4-BE49-F238E27FC236}">
                <a16:creationId xmlns:a16="http://schemas.microsoft.com/office/drawing/2014/main" id="{11C1773A-3C60-48E3-AA72-A64C1D2259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83224" y="1299978"/>
            <a:ext cx="4986704" cy="449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dirty="0"/>
              <a:t>Образец заголовка</a:t>
            </a:r>
          </a:p>
        </p:txBody>
      </p:sp>
      <p:pic>
        <p:nvPicPr>
          <p:cNvPr id="1029" name="Picture 1">
            <a:extLst>
              <a:ext uri="{FF2B5EF4-FFF2-40B4-BE49-F238E27FC236}">
                <a16:creationId xmlns:a16="http://schemas.microsoft.com/office/drawing/2014/main" id="{8408ECA0-DC3F-48B0-9111-77299F38BB3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" y="198"/>
            <a:ext cx="9143999" cy="1006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2">
            <a:extLst>
              <a:ext uri="{FF2B5EF4-FFF2-40B4-BE49-F238E27FC236}">
                <a16:creationId xmlns:a16="http://schemas.microsoft.com/office/drawing/2014/main" id="{CB5C1CC2-82DA-4163-814E-6F6F29A012D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984" y="6429376"/>
            <a:ext cx="609600" cy="23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F5E52FEE-6579-4F00-A839-3D77C2265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33572" y="636349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>
                <a:solidFill>
                  <a:schemeClr val="tx2">
                    <a:lumMod val="75000"/>
                  </a:schemeClr>
                </a:solidFill>
                <a:latin typeface="+mj-lt"/>
              </a:defRPr>
            </a:lvl1pPr>
          </a:lstStyle>
          <a:p>
            <a:fld id="{F484B58C-A34F-4570-8694-957C8E59172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025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accent6"/>
          </a:solidFill>
          <a:latin typeface="+mj-lt"/>
          <a:ea typeface="ヒラギノ角ゴ Pro W3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rgbClr val="0070C0"/>
          </a:solidFill>
          <a:latin typeface="Arial" charset="0"/>
          <a:ea typeface="ヒラギノ角ゴ Pro W3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rgbClr val="0070C0"/>
          </a:solidFill>
          <a:latin typeface="Arial" charset="0"/>
          <a:ea typeface="ヒラギノ角ゴ Pro W3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rgbClr val="0070C0"/>
          </a:solidFill>
          <a:latin typeface="Arial" charset="0"/>
          <a:ea typeface="ヒラギノ角ゴ Pro W3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rgbClr val="0070C0"/>
          </a:solidFill>
          <a:latin typeface="Arial" charset="0"/>
          <a:ea typeface="ヒラギノ角ゴ Pro W3" charset="0"/>
          <a:cs typeface="Arial" charset="0"/>
        </a:defRPr>
      </a:lvl5pPr>
      <a:lvl6pPr marL="4571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6pPr>
      <a:lvl7pPr marL="914201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7pPr>
      <a:lvl8pPr marL="13713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8pPr>
      <a:lvl9pPr marL="1828400" algn="l" rtl="0" fontAlgn="base">
        <a:spcBef>
          <a:spcPct val="0"/>
        </a:spcBef>
        <a:spcAft>
          <a:spcPct val="0"/>
        </a:spcAft>
        <a:defRPr sz="2000" b="1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179380" indent="-179380" algn="l" rtl="0" eaLnBrk="0" fontAlgn="base" hangingPunct="0">
        <a:lnSpc>
          <a:spcPct val="110000"/>
        </a:lnSpc>
        <a:spcBef>
          <a:spcPct val="40000"/>
        </a:spcBef>
        <a:spcAft>
          <a:spcPct val="20000"/>
        </a:spcAft>
        <a:buBlip>
          <a:blip r:embed="rId5"/>
        </a:buBlip>
        <a:defRPr sz="1600">
          <a:solidFill>
            <a:srgbClr val="37464E"/>
          </a:solidFill>
          <a:latin typeface="+mn-lt"/>
          <a:ea typeface="ヒラギノ角ゴ Pro W3" charset="0"/>
          <a:cs typeface="+mn-cs"/>
        </a:defRPr>
      </a:lvl1pPr>
      <a:lvl2pPr marL="358760" indent="-176206" algn="l" rtl="0" eaLnBrk="0" fontAlgn="base" hangingPunct="0">
        <a:lnSpc>
          <a:spcPct val="110000"/>
        </a:lnSpc>
        <a:spcBef>
          <a:spcPct val="0"/>
        </a:spcBef>
        <a:spcAft>
          <a:spcPct val="20000"/>
        </a:spcAft>
        <a:buBlip>
          <a:blip r:embed="rId6"/>
        </a:buBlip>
        <a:defRPr sz="1400">
          <a:solidFill>
            <a:srgbClr val="37464E"/>
          </a:solidFill>
          <a:latin typeface="+mn-lt"/>
          <a:ea typeface="Arial" charset="0"/>
          <a:cs typeface="+mn-cs"/>
        </a:defRPr>
      </a:lvl2pPr>
      <a:lvl3pPr marL="1160415" indent="-266688" algn="l" rtl="0" eaLnBrk="0" fontAlgn="base" hangingPunct="0">
        <a:spcBef>
          <a:spcPct val="0"/>
        </a:spcBef>
        <a:spcAft>
          <a:spcPct val="30000"/>
        </a:spcAft>
        <a:buBlip>
          <a:blip r:embed="rId6"/>
        </a:buBlip>
        <a:defRPr sz="2200">
          <a:solidFill>
            <a:schemeClr val="tx1"/>
          </a:solidFill>
          <a:latin typeface="+mn-lt"/>
          <a:ea typeface="Arial" charset="0"/>
          <a:cs typeface="+mn-cs"/>
        </a:defRPr>
      </a:lvl3pPr>
      <a:lvl4pPr marL="1663630" indent="-22700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71601" indent="-22700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29923" indent="-22855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87023" indent="-22855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44123" indent="-22855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901223" indent="-22855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20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0" algn="l" defTabSz="91420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01" algn="l" defTabSz="91420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00" algn="l" defTabSz="91420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00" algn="l" defTabSz="91420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00" algn="l" defTabSz="91420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01" algn="l" defTabSz="91420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01" algn="l" defTabSz="91420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01" algn="l" defTabSz="91420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VAnKrasnykh@rosatom.ru" TargetMode="Externa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Рисунок 2" descr="Изображение выглядит как рисунок&#10;&#10;Автоматически созданное описание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6685" y="2755106"/>
            <a:ext cx="4031456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26431" y="1379935"/>
            <a:ext cx="4271963" cy="131574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-731" algn="ctr">
              <a:defRPr/>
            </a:pPr>
            <a:r>
              <a:rPr lang="ru-RU" sz="4950" dirty="0">
                <a:solidFill>
                  <a:schemeClr val="bg1"/>
                </a:solidFill>
                <a:latin typeface="Myriad Pro Cond" panose="020B0506030403020204" pitchFamily="34" charset="0"/>
              </a:rPr>
              <a:t>ПАМЯТКА</a:t>
            </a:r>
            <a:r>
              <a:rPr lang="ru-RU" sz="4050" dirty="0">
                <a:solidFill>
                  <a:schemeClr val="bg1"/>
                </a:solidFill>
                <a:latin typeface="Myriad Pro Cond" panose="020B0506030403020204" pitchFamily="34" charset="0"/>
              </a:rPr>
              <a:t> </a:t>
            </a:r>
          </a:p>
          <a:p>
            <a:pPr algn="ctr">
              <a:defRPr/>
            </a:pPr>
            <a:r>
              <a:rPr lang="ru-RU" altLang="ru-RU" sz="1500" dirty="0">
                <a:solidFill>
                  <a:schemeClr val="bg1"/>
                </a:solidFill>
                <a:latin typeface="Calibri" panose="020F0502020204030204" pitchFamily="34" charset="0"/>
              </a:rPr>
              <a:t>ДЛЯ </a:t>
            </a:r>
            <a:r>
              <a:rPr lang="ru-RU" altLang="ru-RU" sz="1500" dirty="0" smtClean="0">
                <a:solidFill>
                  <a:schemeClr val="bg1"/>
                </a:solidFill>
                <a:latin typeface="Calibri" panose="020F0502020204030204" pitchFamily="34" charset="0"/>
              </a:rPr>
              <a:t>УЧАСТНИКОВ</a:t>
            </a:r>
            <a:endParaRPr lang="en-US" altLang="ru-RU" sz="1500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algn="ctr">
              <a:defRPr/>
            </a:pPr>
            <a:r>
              <a:rPr lang="ru-RU" altLang="ru-RU" sz="1500" dirty="0">
                <a:solidFill>
                  <a:schemeClr val="bg1"/>
                </a:solidFill>
                <a:latin typeface="Calibri" panose="020F0502020204030204" pitchFamily="34" charset="0"/>
              </a:rPr>
              <a:t>ОТРАСЛЕВОЙ ПРОГРАММЫ ПРИЗНАНИЯ</a:t>
            </a:r>
            <a:endParaRPr lang="en-US" altLang="ru-RU" sz="30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9104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9C401145-0EBE-49AF-853F-FD44D91FC8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4B58C-A34F-4570-8694-957C8E591721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10243" name="TextBox 3">
            <a:extLst>
              <a:ext uri="{FF2B5EF4-FFF2-40B4-BE49-F238E27FC236}">
                <a16:creationId xmlns:a16="http://schemas.microsoft.com/office/drawing/2014/main" id="{A26D51DF-20DE-4AF8-8459-DD1B0BACA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1273" y="1501207"/>
            <a:ext cx="6011231" cy="47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831" dirty="0">
                <a:solidFill>
                  <a:schemeClr val="accent6"/>
                </a:solidFill>
              </a:rPr>
              <a:t>Для организаций, входящих в дивизион, – секретари конкурсных комиссий дивизиона.  </a:t>
            </a:r>
            <a:br>
              <a:rPr lang="ru-RU" sz="831" dirty="0">
                <a:solidFill>
                  <a:schemeClr val="accent6"/>
                </a:solidFill>
              </a:rPr>
            </a:br>
            <a:r>
              <a:rPr lang="ru-RU" sz="831" dirty="0">
                <a:solidFill>
                  <a:schemeClr val="accent6"/>
                </a:solidFill>
              </a:rPr>
              <a:t>Для других организаций – секретарь центральной конкурсной и внедивизиональной комиссии.</a:t>
            </a:r>
            <a:endParaRPr lang="ru-RU" altLang="ru-RU" sz="831" dirty="0">
              <a:solidFill>
                <a:schemeClr val="accent6"/>
              </a:solidFill>
            </a:endParaRPr>
          </a:p>
          <a:p>
            <a:pPr eaLnBrk="1" hangingPunct="1">
              <a:defRPr/>
            </a:pPr>
            <a:endParaRPr lang="ru-RU" altLang="ru-RU" sz="831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02A6BE22-5A1C-4EB2-880C-F3D7BA422FE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05851" y="2345165"/>
          <a:ext cx="4691576" cy="3636768"/>
        </p:xfrm>
        <a:graphic>
          <a:graphicData uri="http://schemas.openxmlformats.org/drawingml/2006/table">
            <a:tbl>
              <a:tblPr/>
              <a:tblGrid>
                <a:gridCol w="1301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2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76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6616">
                <a:tc>
                  <a:txBody>
                    <a:bodyPr/>
                    <a:lstStyle/>
                    <a:p>
                      <a:pPr marL="0" marR="0" lvl="0" indent="0" algn="just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Горнорудный </a:t>
                      </a:r>
                    </a:p>
                  </a:txBody>
                  <a:tcPr marL="68576" marR="68576" marT="33394" marB="33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Помулева Светлана Александровна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Начальник отдела подбора, обучения и развития</a:t>
                      </a:r>
                    </a:p>
                  </a:txBody>
                  <a:tcPr marL="68576" marR="68576" marT="33394" marB="33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(495)508-88-08 доб. 218 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SvAPomuleva@armz.ru</a:t>
                      </a:r>
                      <a:endParaRPr kumimoji="0" lang="ru-RU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</a:txBody>
                  <a:tcPr marL="68576" marR="68576" marT="33394" marB="33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769">
                <a:tc>
                  <a:txBody>
                    <a:bodyPr/>
                    <a:lstStyle/>
                    <a:p>
                      <a:pPr marL="0" marR="0" lvl="0" indent="0" algn="just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Топливная компания </a:t>
                      </a:r>
                    </a:p>
                  </a:txBody>
                  <a:tcPr marL="68576" marR="68576" marT="33394" marB="33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Буева Юлия Вячеславовна</a:t>
                      </a:r>
                    </a:p>
                    <a:p>
                      <a:pPr marL="0" marR="0" lvl="0" indent="0" algn="just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Руководитель направления</a:t>
                      </a:r>
                    </a:p>
                  </a:txBody>
                  <a:tcPr marL="68576" marR="68576" marT="33394" marB="33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(495) 988-82-82, доб.7217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YVBueva@tvel.ru</a:t>
                      </a:r>
                      <a:endParaRPr kumimoji="0" lang="ru-RU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  <a:hlinkClick r:id="rId2">
                          <a:extLst>
                            <a:ext uri="{A12FA001-AC4F-418D-AE19-62706E023703}">
                              <ahyp:hlinkClr xmlns="" xmlns:ahyp="http://schemas.microsoft.com/office/drawing/2018/hyperlinkcolor" val="tx"/>
                            </a:ext>
                          </a:extLst>
                        </a:hlinkClick>
                      </a:endParaRPr>
                    </a:p>
                  </a:txBody>
                  <a:tcPr marL="68576" marR="68576" marT="33394" marB="33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76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Ядерный оружейный комплекс</a:t>
                      </a:r>
                    </a:p>
                  </a:txBody>
                  <a:tcPr marL="68576" marR="68576" marT="33394" marB="33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Красных Виталий Анатольевич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Главный эксперт</a:t>
                      </a:r>
                    </a:p>
                  </a:txBody>
                  <a:tcPr marL="68576" marR="68576" marT="33394" marB="33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(499) 949-49-41, вн. 4941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VAnKrasnykh@rosatom.ru</a:t>
                      </a:r>
                      <a:endParaRPr kumimoji="0" lang="ru-RU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</a:txBody>
                  <a:tcPr marL="68576" marR="68576" marT="33394" marB="33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76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Завершающая стадия жизненного цикла</a:t>
                      </a:r>
                    </a:p>
                  </a:txBody>
                  <a:tcPr marL="68576" marR="68576" marT="33394" marB="33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Баландова Лилия Анатольевна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Руководитель направления</a:t>
                      </a:r>
                    </a:p>
                  </a:txBody>
                  <a:tcPr marL="68576" marR="68576" marT="33394" marB="33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(495) 139-16-60, доб.119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LiABalandova@rosatom.ru</a:t>
                      </a:r>
                      <a:endParaRPr kumimoji="0" lang="ru-RU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</a:txBody>
                  <a:tcPr marL="68576" marR="68576" marT="33394" marB="33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769">
                <a:tc>
                  <a:txBody>
                    <a:bodyPr/>
                    <a:lstStyle/>
                    <a:p>
                      <a:pPr marL="0" marR="0" lvl="0" indent="0" algn="just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Инжиниринговый </a:t>
                      </a:r>
                    </a:p>
                  </a:txBody>
                  <a:tcPr marL="68576" marR="68576" marT="33394" marB="33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Лаврикова Екатерина Анатольевна</a:t>
                      </a:r>
                    </a:p>
                    <a:p>
                      <a:pPr marL="0" marR="0" lvl="0" indent="0" algn="just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Эксперт</a:t>
                      </a:r>
                    </a:p>
                  </a:txBody>
                  <a:tcPr marL="68576" marR="68576" marT="33394" marB="33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(831) 421-79-00,  доб.26233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e.lavrikova@ase-ec.ru</a:t>
                      </a:r>
                    </a:p>
                  </a:txBody>
                  <a:tcPr marL="68576" marR="68576" marT="33394" marB="33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769">
                <a:tc>
                  <a:txBody>
                    <a:bodyPr/>
                    <a:lstStyle/>
                    <a:p>
                      <a:pPr marL="0" marR="0" lvl="0" indent="0" algn="just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Электроэнергетический </a:t>
                      </a:r>
                    </a:p>
                  </a:txBody>
                  <a:tcPr marL="68576" marR="68576" marT="33394" marB="33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Олейник Анастасия Владимировна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 Главный специалист</a:t>
                      </a:r>
                    </a:p>
                  </a:txBody>
                  <a:tcPr marL="68576" marR="68576" marT="33394" marB="33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(495) 783-01-43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,</a:t>
                      </a: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 вн.1143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oleynik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-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av</a:t>
                      </a: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@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rosenergoatom</a:t>
                      </a: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.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ru</a:t>
                      </a:r>
                      <a:endParaRPr kumimoji="0" lang="ru-RU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</a:txBody>
                  <a:tcPr marL="68576" marR="68576" marT="33394" marB="33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769">
                <a:tc>
                  <a:txBody>
                    <a:bodyPr/>
                    <a:lstStyle/>
                    <a:p>
                      <a:pPr marL="0" marR="0" lvl="0" indent="0" algn="just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Научный блок</a:t>
                      </a:r>
                    </a:p>
                  </a:txBody>
                  <a:tcPr marL="68576" marR="68576" marT="33394" marB="33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Слепухина Юлия Александровна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Руководитель направления</a:t>
                      </a:r>
                    </a:p>
                  </a:txBody>
                  <a:tcPr marL="68576" marR="68576" marT="33394" marB="33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(499) 558-10-25, доб.6901 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yaslepukhina@rosatom.ru</a:t>
                      </a:r>
                      <a:endParaRPr kumimoji="0" lang="ru-RU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</a:txBody>
                  <a:tcPr marL="68576" marR="68576" marT="33394" marB="33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769">
                <a:tc>
                  <a:txBody>
                    <a:bodyPr/>
                    <a:lstStyle/>
                    <a:p>
                      <a:pPr marL="0" marR="0" lvl="0" indent="0" algn="just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Машиностроительный </a:t>
                      </a:r>
                    </a:p>
                  </a:txBody>
                  <a:tcPr marL="68576" marR="68576" marT="33394" marB="33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Калинина Дина Александровна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Руководитель направления</a:t>
                      </a:r>
                    </a:p>
                  </a:txBody>
                  <a:tcPr marL="68576" marR="68576" marT="33394" marB="33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(495) 668-20-93, </a:t>
                      </a: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 </a:t>
                      </a: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доб.1305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DAKalinina@aem-group.ru</a:t>
                      </a:r>
                      <a:endParaRPr kumimoji="0" lang="ru-RU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</a:txBody>
                  <a:tcPr marL="68576" marR="68576" marT="33394" marB="33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8769">
                <a:tc>
                  <a:txBody>
                    <a:bodyPr/>
                    <a:lstStyle/>
                    <a:p>
                      <a:pPr marL="0" marR="0" lvl="0" indent="0" algn="just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C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еверный морской </a:t>
                      </a: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путь</a:t>
                      </a:r>
                    </a:p>
                  </a:txBody>
                  <a:tcPr marL="68576" marR="68576" marT="33394" marB="33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Лагно Елена Станиславовна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Заместитель начальника Управления</a:t>
                      </a:r>
                    </a:p>
                  </a:txBody>
                  <a:tcPr marL="68576" marR="68576" marT="33394" marB="33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(499) 949-46-22 , вн. 4622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EleStLagno@rosatom.ru</a:t>
                      </a:r>
                      <a:endParaRPr kumimoji="0" lang="ru-RU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</a:txBody>
                  <a:tcPr marL="68576" marR="68576" marT="33394" marB="33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96330"/>
                  </a:ext>
                </a:extLst>
              </a:tr>
            </a:tbl>
          </a:graphicData>
        </a:graphic>
      </p:graphicFrame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9A65FC95-5041-40D6-9A4A-675805627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223" y="1573531"/>
            <a:ext cx="2168049" cy="414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5pPr>
            <a:lvl6pPr marL="457119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6pPr>
            <a:lvl7pPr marL="914239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7pPr>
            <a:lvl8pPr marL="1371358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8pPr>
            <a:lvl9pPr marL="1828477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ru-RU" altLang="en-US" sz="1477" kern="0" dirty="0">
                <a:solidFill>
                  <a:srgbClr val="7A848A"/>
                </a:solidFill>
              </a:rPr>
              <a:t>КУРАТОРЫ КОНКУРСА</a:t>
            </a: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83BDEE92-CDF8-496E-90F5-E26268FEE6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223" y="2066261"/>
            <a:ext cx="4730099" cy="278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5pPr>
            <a:lvl6pPr marL="457119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6pPr>
            <a:lvl7pPr marL="914239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7pPr>
            <a:lvl8pPr marL="1371358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8pPr>
            <a:lvl9pPr marL="1828477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015" dirty="0">
                <a:solidFill>
                  <a:schemeClr val="accent6"/>
                </a:solidFill>
                <a:ea typeface="HiddenHorzOCR"/>
                <a:cs typeface="HiddenHorzOCR"/>
              </a:rPr>
              <a:t>СЕКРЕТАРИ КОНКУРСНЫХ КОМИССИЙ В ДИВИЗИОНАХ</a:t>
            </a:r>
            <a:endParaRPr lang="ru-RU" altLang="ru-RU" sz="1015" dirty="0">
              <a:solidFill>
                <a:schemeClr val="accent6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14CCB417-6D49-4B12-8F91-635AAF62A2F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372189" y="3798529"/>
          <a:ext cx="3390313" cy="798308"/>
        </p:xfrm>
        <a:graphic>
          <a:graphicData uri="http://schemas.openxmlformats.org/drawingml/2006/table">
            <a:tbl>
              <a:tblPr/>
              <a:tblGrid>
                <a:gridCol w="1822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77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830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 charset="0"/>
                        </a:rPr>
                        <a:t>Быкова Маргарита</a:t>
                      </a:r>
                      <a:r>
                        <a:rPr kumimoji="0" 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 charset="0"/>
                        </a:rPr>
                        <a:t> </a:t>
                      </a:r>
                      <a:r>
                        <a:rPr kumimoji="0" lang="ru-RU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 charset="0"/>
                        </a:rPr>
                        <a:t>Вячеславовна</a:t>
                      </a:r>
                      <a:endParaRPr kumimoji="0" lang="ru-RU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  <a:ea typeface="ヒラギノ角ゴ Pro W3" charset="0"/>
                        <a:cs typeface="Times New Roman" charset="0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 charset="0"/>
                        </a:rPr>
                        <a:t>Руководитель проекта 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  <a:ea typeface="ヒラギノ角ゴ Pro W3" charset="0"/>
                        <a:cs typeface="Times New Roman" charset="0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 charset="0"/>
                        </a:rPr>
                        <a:t>Госкорпорация «Росатом 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ヒラギノ角ゴ Pro W3" charset="0"/>
                        <a:cs typeface="Times New Roman" charset="0"/>
                      </a:endParaRPr>
                    </a:p>
                  </a:txBody>
                  <a:tcPr marL="68576" marR="68576" marT="33394" marB="33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  <a:ea typeface="ヒラギノ角ゴ Pro W3" charset="0"/>
                        <a:cs typeface="Times New Roman" charset="0"/>
                      </a:endParaRPr>
                    </a:p>
                    <a:p>
                      <a:pPr marL="0" marR="0" lvl="0" indent="0" algn="just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 charset="0"/>
                        </a:rPr>
                        <a:t>(499) 949-49-02, вн. 4902</a:t>
                      </a:r>
                      <a:endParaRPr kumimoji="0" lang="ru-RU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  <a:ea typeface="ヒラギノ角ゴ Pro W3" charset="0"/>
                        <a:cs typeface="Times New Roman" charset="0"/>
                      </a:endParaRPr>
                    </a:p>
                    <a:p>
                      <a:pPr marL="0" marR="0" lvl="0" indent="0" algn="just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HiddenHorzOCR" charset="0"/>
                          <a:cs typeface="Times New Roman" charset="0"/>
                        </a:rPr>
                        <a:t>konkurs@rosatom.ru</a:t>
                      </a:r>
                      <a:endParaRPr kumimoji="0" lang="ru-RU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/>
                        <a:latin typeface="+mn-lt"/>
                        <a:ea typeface="HiddenHorzOCR" charset="0"/>
                        <a:cs typeface="Times New Roman" charset="0"/>
                      </a:endParaRPr>
                    </a:p>
                  </a:txBody>
                  <a:tcPr marL="68576" marR="68576" marT="33394" marB="3339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BB472FEE-EFDC-4D07-BFB1-6C2ECD803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9758" y="3383826"/>
            <a:ext cx="3487705" cy="414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5pPr>
            <a:lvl6pPr marL="457119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6pPr>
            <a:lvl7pPr marL="914239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7pPr>
            <a:lvl8pPr marL="1371358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8pPr>
            <a:lvl9pPr marL="1828477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015" dirty="0">
                <a:solidFill>
                  <a:schemeClr val="accent6"/>
                </a:solidFill>
              </a:rPr>
              <a:t>СЕКРЕТАРЬ ЦЕНТРАЛЬНОЙ КОНКУРСНОЙ И</a:t>
            </a:r>
            <a:r>
              <a:rPr lang="en-US" altLang="ru-RU" sz="1015" dirty="0">
                <a:solidFill>
                  <a:schemeClr val="accent6"/>
                </a:solidFill>
              </a:rPr>
              <a:t> </a:t>
            </a:r>
            <a:r>
              <a:rPr lang="ru-RU" altLang="ru-RU" sz="1015" dirty="0">
                <a:solidFill>
                  <a:schemeClr val="accent6"/>
                </a:solidFill>
              </a:rPr>
              <a:t>ВНЕДИВИЗИОНАЛЬНОЙ КОМИССИИ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14CCB417-6D49-4B12-8F91-635AAF62A2F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372189" y="2660554"/>
          <a:ext cx="3390313" cy="573225"/>
        </p:xfrm>
        <a:graphic>
          <a:graphicData uri="http://schemas.openxmlformats.org/drawingml/2006/table">
            <a:tbl>
              <a:tblPr/>
              <a:tblGrid>
                <a:gridCol w="1822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77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3225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Красных Виталий Анатольевич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Главный 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эксперт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Госкорпорация</a:t>
                      </a:r>
                      <a:r>
                        <a:rPr kumimoji="0" lang="ru-RU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 «Росатом»</a:t>
                      </a:r>
                      <a:endParaRPr kumimoji="0" lang="ru-RU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</a:txBody>
                  <a:tcPr marL="68576" marR="68576" marT="33394" marB="33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(499) 949-49-41, вн. 4941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  <a:effectLst/>
                          <a:latin typeface="+mn-lt"/>
                          <a:ea typeface="ヒラギノ角ゴ Pro W3" charset="0"/>
                          <a:cs typeface="Times New Roman"/>
                        </a:rPr>
                        <a:t>VAnKrasnykh@rosatom.ru</a:t>
                      </a:r>
                      <a:endParaRPr kumimoji="0" lang="ru-RU" sz="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accent6">
                            <a:lumMod val="40000"/>
                            <a:lumOff val="60000"/>
                          </a:schemeClr>
                        </a:solidFill>
                        <a:effectLst/>
                        <a:latin typeface="+mn-lt"/>
                        <a:ea typeface="ヒラギノ角ゴ Pro W3" charset="0"/>
                        <a:cs typeface="Times New Roman"/>
                      </a:endParaRPr>
                    </a:p>
                  </a:txBody>
                  <a:tcPr marL="68576" marR="68576" marT="33394" marB="3339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BB472FEE-EFDC-4D07-BFB1-6C2ECD803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9759" y="2066261"/>
            <a:ext cx="3487705" cy="414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accent2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5pPr>
            <a:lvl6pPr marL="457119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6pPr>
            <a:lvl7pPr marL="914239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7pPr>
            <a:lvl8pPr marL="1371358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8pPr>
            <a:lvl9pPr marL="1828477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altLang="ru-RU" sz="1015" dirty="0">
                <a:solidFill>
                  <a:schemeClr val="accent6"/>
                </a:solidFill>
              </a:rPr>
              <a:t>СЕКРЕТАРЬ </a:t>
            </a:r>
            <a:r>
              <a:rPr lang="ru-RU" altLang="ru-RU" sz="1015" dirty="0">
                <a:solidFill>
                  <a:schemeClr val="accent6"/>
                </a:solidFill>
              </a:rPr>
              <a:t>КОНКУРСНОЙ КОМИССИИ ДЛЯ РАССМОТРЕНИЯ ЗАЯВОК, СОДЕРЖАЩИХ СВЕДЕНИЯ, СОСТАВЛЯЮЩИЕ ГОСУДАРСТВЕННУЮ ТАЙНУ</a:t>
            </a:r>
            <a:endParaRPr lang="ru-RU" altLang="ru-RU" sz="1015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08328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EF63BB49-1477-424C-B7BC-4517CE266ACC}"/>
              </a:ext>
            </a:extLst>
          </p:cNvPr>
          <p:cNvSpPr txBox="1">
            <a:spLocks/>
          </p:cNvSpPr>
          <p:nvPr/>
        </p:nvSpPr>
        <p:spPr bwMode="auto">
          <a:xfrm>
            <a:off x="4837235" y="5447166"/>
            <a:ext cx="3955659" cy="75961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+mj-lt"/>
                <a:ea typeface="ヒラギノ角ゴ Pro W3" charset="0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rgbClr val="0070C0"/>
                </a:solidFill>
                <a:latin typeface="Arial" charset="0"/>
                <a:ea typeface="ヒラギノ角ゴ Pro W3" charset="0"/>
                <a:cs typeface="Arial" charset="0"/>
              </a:defRPr>
            </a:lvl5pPr>
            <a:lvl6pPr marL="457119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6pPr>
            <a:lvl7pPr marL="914239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7pPr>
            <a:lvl8pPr marL="1371358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8pPr>
            <a:lvl9pPr marL="1828477"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hlink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ru-RU" sz="1015" dirty="0">
                <a:solidFill>
                  <a:schemeClr val="accent6"/>
                </a:solidFill>
                <a:latin typeface="+mn-lt"/>
              </a:rPr>
              <a:t>В случае возникновения вопросов, на которые вам не смогли ответить, пожалуйста, обращайтесь к куратору проекта в отрасли Быковой Маргарите Вячеславовне по адресу </a:t>
            </a:r>
            <a:r>
              <a:rPr lang="ru-RU" sz="1015" dirty="0">
                <a:solidFill>
                  <a:schemeClr val="accent6">
                    <a:lumMod val="40000"/>
                    <a:lumOff val="60000"/>
                  </a:schemeClr>
                </a:solidFill>
                <a:latin typeface="+mn-lt"/>
              </a:rPr>
              <a:t>konkurs@rosatom.ru </a:t>
            </a:r>
            <a:r>
              <a:rPr lang="ru-RU" sz="1015" dirty="0">
                <a:solidFill>
                  <a:schemeClr val="accent6"/>
                </a:solidFill>
                <a:latin typeface="+mn-lt"/>
              </a:rPr>
              <a:t>или по тел. 8-499-949-49-02.</a:t>
            </a:r>
          </a:p>
          <a:p>
            <a:pPr>
              <a:defRPr/>
            </a:pPr>
            <a:endParaRPr lang="ru-RU" sz="1015" i="1" u="sng" kern="0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1D7CAC8-094C-4E32-AAF4-214097B152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84B58C-A34F-4570-8694-957C8E591721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F92EB6C8-E57C-438C-9BB6-AA47E6F90A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3223" y="1573531"/>
            <a:ext cx="4730099" cy="414703"/>
          </a:xfrm>
        </p:spPr>
        <p:txBody>
          <a:bodyPr anchor="t"/>
          <a:lstStyle/>
          <a:p>
            <a:r>
              <a:rPr lang="ru-RU" altLang="en-US" dirty="0">
                <a:solidFill>
                  <a:srgbClr val="7A848A"/>
                </a:solidFill>
              </a:rPr>
              <a:t>ПЕРЕЧЕНЬ ДОКУМЕНТОВ </a:t>
            </a:r>
            <a:br>
              <a:rPr lang="ru-RU" altLang="en-US" dirty="0">
                <a:solidFill>
                  <a:srgbClr val="7A848A"/>
                </a:solidFill>
              </a:rPr>
            </a:br>
            <a:r>
              <a:rPr lang="ru-RU" altLang="en-US" dirty="0">
                <a:solidFill>
                  <a:srgbClr val="7A848A"/>
                </a:solidFill>
              </a:rPr>
              <a:t>ДЛЯ УЧАСТИЯ В КОНКУРСЕ</a:t>
            </a:r>
          </a:p>
        </p:txBody>
      </p:sp>
      <p:sp>
        <p:nvSpPr>
          <p:cNvPr id="12" name="Прямоугольник 14">
            <a:extLst>
              <a:ext uri="{FF2B5EF4-FFF2-40B4-BE49-F238E27FC236}">
                <a16:creationId xmlns:a16="http://schemas.microsoft.com/office/drawing/2014/main" id="{12E47CDC-7065-492C-BF3E-DB33DB384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4509" y="2177682"/>
            <a:ext cx="3796268" cy="206723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1385"/>
              </a:lnSpc>
              <a:defRPr/>
            </a:pPr>
            <a:r>
              <a:rPr lang="ru-RU" altLang="ru-RU" sz="1015" dirty="0">
                <a:solidFill>
                  <a:schemeClr val="accent6"/>
                </a:solidFill>
              </a:rPr>
              <a:t>ЗАЯВКИ ДЛЯ УЧАСТИЯ В КОНКУРСЕ МОЖНО НАЙТИ:</a:t>
            </a:r>
            <a:endParaRPr lang="en-US" altLang="ru-RU" sz="1015" dirty="0">
              <a:solidFill>
                <a:schemeClr val="accent6"/>
              </a:solidFill>
            </a:endParaRPr>
          </a:p>
          <a:p>
            <a:pPr>
              <a:lnSpc>
                <a:spcPts val="1385"/>
              </a:lnSpc>
              <a:defRPr/>
            </a:pPr>
            <a:endParaRPr lang="en-US" altLang="ru-RU" sz="1015" dirty="0">
              <a:solidFill>
                <a:srgbClr val="B9A657"/>
              </a:solidFill>
            </a:endParaRPr>
          </a:p>
          <a:p>
            <a:pPr marL="316531" indent="-316531">
              <a:lnSpc>
                <a:spcPts val="1385"/>
              </a:lnSpc>
              <a:buFont typeface="+mj-lt"/>
              <a:buAutoNum type="arabicPeriod"/>
              <a:defRPr/>
            </a:pPr>
            <a:r>
              <a:rPr lang="ru-RU" sz="1015" dirty="0">
                <a:solidFill>
                  <a:srgbClr val="002060"/>
                </a:solidFill>
                <a:cs typeface="Arial" charset="0"/>
              </a:rPr>
              <a:t>У ответственных секретарей конкурсных комиссий в службах управления персоналом организаций отрасли</a:t>
            </a:r>
          </a:p>
          <a:p>
            <a:pPr marL="316531" indent="-316531">
              <a:lnSpc>
                <a:spcPts val="1385"/>
              </a:lnSpc>
              <a:buFont typeface="+mj-lt"/>
              <a:buAutoNum type="arabicPeriod"/>
              <a:defRPr/>
            </a:pPr>
            <a:r>
              <a:rPr lang="ru-RU" sz="1015" dirty="0">
                <a:solidFill>
                  <a:srgbClr val="002060"/>
                </a:solidFill>
                <a:cs typeface="Arial" charset="0"/>
              </a:rPr>
              <a:t>На сайтах и внутренних порталах организаций отрасли </a:t>
            </a:r>
          </a:p>
          <a:p>
            <a:pPr marL="316531" indent="-316531">
              <a:lnSpc>
                <a:spcPts val="1385"/>
              </a:lnSpc>
              <a:buFont typeface="+mj-lt"/>
              <a:buAutoNum type="arabicPeriod"/>
              <a:defRPr/>
            </a:pPr>
            <a:r>
              <a:rPr lang="ru-RU" sz="1015" dirty="0">
                <a:solidFill>
                  <a:srgbClr val="002060"/>
                </a:solidFill>
                <a:cs typeface="Arial" charset="0"/>
              </a:rPr>
              <a:t>На портале «Страна Росатом» в разделе «Человек года Росатома» </a:t>
            </a:r>
          </a:p>
          <a:p>
            <a:pPr marL="316531" indent="-316531">
              <a:lnSpc>
                <a:spcPts val="1385"/>
              </a:lnSpc>
              <a:buFont typeface="+mj-lt"/>
              <a:buAutoNum type="arabicPeriod"/>
              <a:defRPr/>
            </a:pPr>
            <a:r>
              <a:rPr lang="ru-RU" sz="1015" dirty="0">
                <a:solidFill>
                  <a:srgbClr val="002060"/>
                </a:solidFill>
                <a:cs typeface="Arial" charset="0"/>
              </a:rPr>
              <a:t>На </a:t>
            </a:r>
            <a:r>
              <a:rPr lang="ru-RU" sz="1015" dirty="0" smtClean="0">
                <a:solidFill>
                  <a:srgbClr val="002060"/>
                </a:solidFill>
                <a:cs typeface="Arial" charset="0"/>
              </a:rPr>
              <a:t>сайтах </a:t>
            </a:r>
            <a:r>
              <a:rPr lang="ru-RU" sz="1015" dirty="0">
                <a:solidFill>
                  <a:srgbClr val="002060"/>
                </a:solidFill>
                <a:cs typeface="Arial" charset="0"/>
              </a:rPr>
              <a:t>«Академии Росатома» rosatom-academy.ru и Госкорпорации «Росатом» rosatom.ru </a:t>
            </a:r>
          </a:p>
          <a:p>
            <a:pPr>
              <a:lnSpc>
                <a:spcPts val="1385"/>
              </a:lnSpc>
              <a:defRPr/>
            </a:pPr>
            <a:endParaRPr lang="ru-RU" altLang="ru-RU" sz="1015" dirty="0">
              <a:solidFill>
                <a:srgbClr val="B9A657"/>
              </a:solidFill>
            </a:endParaRPr>
          </a:p>
          <a:p>
            <a:pPr>
              <a:lnSpc>
                <a:spcPts val="1385"/>
              </a:lnSpc>
              <a:defRPr/>
            </a:pPr>
            <a:endParaRPr lang="ru-RU" sz="1015" dirty="0">
              <a:solidFill>
                <a:srgbClr val="002060"/>
              </a:solidFill>
              <a:cs typeface="Arial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A68E89-077D-4913-8074-9535C7374831}"/>
              </a:ext>
            </a:extLst>
          </p:cNvPr>
          <p:cNvSpPr txBox="1"/>
          <p:nvPr/>
        </p:nvSpPr>
        <p:spPr>
          <a:xfrm>
            <a:off x="583224" y="2158034"/>
            <a:ext cx="3883269" cy="40421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16531" indent="-316531">
              <a:lnSpc>
                <a:spcPts val="1385"/>
              </a:lnSpc>
              <a:buFontTx/>
              <a:buAutoNum type="arabicPeriod"/>
              <a:defRPr/>
            </a:pPr>
            <a:r>
              <a:rPr lang="ru-RU" sz="1015" dirty="0">
                <a:solidFill>
                  <a:srgbClr val="002060"/>
                </a:solidFill>
                <a:cs typeface="Arial" charset="0"/>
              </a:rPr>
              <a:t>Заявка (в соответствии с едиными требованиями из Приложения №14 Приказа Госкорпорации «Росатом»  </a:t>
            </a:r>
            <a:r>
              <a:rPr lang="ru-RU" sz="1015" dirty="0">
                <a:solidFill>
                  <a:srgbClr val="002060"/>
                </a:solidFill>
                <a:cs typeface="Arial" charset="0"/>
              </a:rPr>
              <a:t>             </a:t>
            </a:r>
            <a:r>
              <a:rPr lang="ru-RU" sz="1015" dirty="0">
                <a:solidFill>
                  <a:srgbClr val="002060"/>
                </a:solidFill>
                <a:cs typeface="Arial" charset="0"/>
              </a:rPr>
              <a:t>№ 1/1303-П от 27.11.2019)</a:t>
            </a:r>
          </a:p>
          <a:p>
            <a:pPr marL="316531" indent="-316531">
              <a:lnSpc>
                <a:spcPts val="1385"/>
              </a:lnSpc>
              <a:buFontTx/>
              <a:buAutoNum type="arabicPeriod"/>
              <a:defRPr/>
            </a:pPr>
            <a:r>
              <a:rPr lang="ru-RU" sz="1015" dirty="0">
                <a:solidFill>
                  <a:srgbClr val="002060"/>
                </a:solidFill>
                <a:cs typeface="Arial" charset="0"/>
              </a:rPr>
              <a:t>Фото размером не менее 20 Мб (в соответствии с техническими требованиями, изложенными в Приложении №15 Приказа Госкорпорации «Росатом» № 1/1303-П от 27.11.2019)</a:t>
            </a:r>
          </a:p>
          <a:p>
            <a:pPr marL="316531" indent="-316531">
              <a:lnSpc>
                <a:spcPts val="1385"/>
              </a:lnSpc>
              <a:buFontTx/>
              <a:buAutoNum type="arabicPeriod"/>
              <a:defRPr/>
            </a:pPr>
            <a:r>
              <a:rPr lang="ru-RU" sz="1015" dirty="0">
                <a:solidFill>
                  <a:srgbClr val="002060"/>
                </a:solidFill>
                <a:cs typeface="Arial" charset="0"/>
              </a:rPr>
              <a:t>Описание </a:t>
            </a:r>
            <a:r>
              <a:rPr lang="ru-RU" sz="1015" dirty="0">
                <a:solidFill>
                  <a:srgbClr val="002060"/>
                </a:solidFill>
                <a:cs typeface="Arial" charset="0"/>
              </a:rPr>
              <a:t>достижения кандидата / кандидатов для бюллетеня конкурсной комиссии / буклета объёмом до 420 знаков, включая пробелы; прямая речь – 80-83 знака, включая пробелы (в соответствии с требованиями, изложенными в Приложении №15 Приказа Госкорпорации «Росатом» № 1/1303-П от 27.11.2019)</a:t>
            </a:r>
          </a:p>
          <a:p>
            <a:pPr marL="316531" indent="-316531">
              <a:lnSpc>
                <a:spcPts val="1385"/>
              </a:lnSpc>
              <a:buFontTx/>
              <a:buAutoNum type="arabicPeriod"/>
              <a:defRPr/>
            </a:pPr>
            <a:r>
              <a:rPr lang="ru-RU" sz="1015" dirty="0">
                <a:solidFill>
                  <a:srgbClr val="002060"/>
                </a:solidFill>
                <a:cs typeface="Arial" charset="0"/>
              </a:rPr>
              <a:t>Краткое </a:t>
            </a:r>
            <a:r>
              <a:rPr lang="ru-RU" sz="1015" dirty="0">
                <a:solidFill>
                  <a:srgbClr val="002060"/>
                </a:solidFill>
                <a:cs typeface="Arial" charset="0"/>
              </a:rPr>
              <a:t>описание достижения кандидата / кандидатов для постеров объёмом до 150-200 знаков с пробелами, 1-2 предложения (в соответствии с требованиями, изложенными в Приложении №14 Приказа Госкорпорации «Росатом» № 1/1303-П от 27.11.2019)</a:t>
            </a:r>
          </a:p>
          <a:p>
            <a:pPr marL="316531" indent="-316531">
              <a:lnSpc>
                <a:spcPts val="1385"/>
              </a:lnSpc>
              <a:buFontTx/>
              <a:buAutoNum type="arabicPeriod"/>
              <a:defRPr/>
            </a:pPr>
            <a:r>
              <a:rPr lang="ru-RU" sz="1015" dirty="0">
                <a:solidFill>
                  <a:srgbClr val="002060"/>
                </a:solidFill>
                <a:cs typeface="Arial" charset="0"/>
              </a:rPr>
              <a:t>Согласие </a:t>
            </a:r>
            <a:r>
              <a:rPr lang="ru-RU" sz="1015" dirty="0">
                <a:solidFill>
                  <a:srgbClr val="002060"/>
                </a:solidFill>
                <a:cs typeface="Arial" charset="0"/>
              </a:rPr>
              <a:t>на обработку персональных данных и их размещение в СМИ атомной отрасли (форма дана в Приложении №16 Приказа Госкорпорации «Росатом» </a:t>
            </a:r>
            <a:r>
              <a:rPr lang="ru-RU" sz="1015" dirty="0">
                <a:solidFill>
                  <a:srgbClr val="002060"/>
                </a:solidFill>
                <a:cs typeface="Arial" charset="0"/>
              </a:rPr>
              <a:t>          № </a:t>
            </a:r>
            <a:r>
              <a:rPr lang="ru-RU" sz="1015" dirty="0">
                <a:solidFill>
                  <a:srgbClr val="002060"/>
                </a:solidFill>
                <a:cs typeface="Arial" charset="0"/>
              </a:rPr>
              <a:t>1/1303-П от 27.11.2019)</a:t>
            </a:r>
          </a:p>
        </p:txBody>
      </p:sp>
    </p:spTree>
    <p:extLst>
      <p:ext uri="{BB962C8B-B14F-4D97-AF65-F5344CB8AC3E}">
        <p14:creationId xmlns:p14="http://schemas.microsoft.com/office/powerpoint/2010/main" val="577328483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07281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b-default">
  <a:themeElements>
    <a:clrScheme name="Другая 2">
      <a:dk1>
        <a:srgbClr val="4595D1"/>
      </a:dk1>
      <a:lt1>
        <a:srgbClr val="FFFFFF"/>
      </a:lt1>
      <a:dk2>
        <a:srgbClr val="FFFFFF"/>
      </a:dk2>
      <a:lt2>
        <a:srgbClr val="FFC000"/>
      </a:lt2>
      <a:accent1>
        <a:srgbClr val="4595D1"/>
      </a:accent1>
      <a:accent2>
        <a:srgbClr val="003274"/>
      </a:accent2>
      <a:accent3>
        <a:srgbClr val="FF0000"/>
      </a:accent3>
      <a:accent4>
        <a:srgbClr val="0070C0"/>
      </a:accent4>
      <a:accent5>
        <a:srgbClr val="E9CF61"/>
      </a:accent5>
      <a:accent6>
        <a:srgbClr val="002C68"/>
      </a:accent6>
      <a:hlink>
        <a:srgbClr val="045FA3"/>
      </a:hlink>
      <a:folHlink>
        <a:srgbClr val="6CAEDF"/>
      </a:folHlink>
    </a:clrScheme>
    <a:fontScheme name="b-defaul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-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2">
        <a:dk1>
          <a:srgbClr val="414142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363637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3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5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8E5"/>
        </a:accent5>
        <a:accent6>
          <a:srgbClr val="002C68"/>
        </a:accent6>
        <a:hlink>
          <a:srgbClr val="045FA3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4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6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9E5"/>
        </a:accent5>
        <a:accent6>
          <a:srgbClr val="002C68"/>
        </a:accent6>
        <a:hlink>
          <a:srgbClr val="025EA1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5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6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7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37D07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8BF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-default">
  <a:themeElements>
    <a:clrScheme name="Другая 2">
      <a:dk1>
        <a:srgbClr val="4595D1"/>
      </a:dk1>
      <a:lt1>
        <a:srgbClr val="FFFFFF"/>
      </a:lt1>
      <a:dk2>
        <a:srgbClr val="FFFFFF"/>
      </a:dk2>
      <a:lt2>
        <a:srgbClr val="FFC000"/>
      </a:lt2>
      <a:accent1>
        <a:srgbClr val="4595D1"/>
      </a:accent1>
      <a:accent2>
        <a:srgbClr val="003274"/>
      </a:accent2>
      <a:accent3>
        <a:srgbClr val="FF0000"/>
      </a:accent3>
      <a:accent4>
        <a:srgbClr val="0070C0"/>
      </a:accent4>
      <a:accent5>
        <a:srgbClr val="E9CF61"/>
      </a:accent5>
      <a:accent6>
        <a:srgbClr val="002C68"/>
      </a:accent6>
      <a:hlink>
        <a:srgbClr val="045FA3"/>
      </a:hlink>
      <a:folHlink>
        <a:srgbClr val="6CAEDF"/>
      </a:folHlink>
    </a:clrScheme>
    <a:fontScheme name="Другая 6">
      <a:majorFont>
        <a:latin typeface="Myriad Pro"/>
        <a:ea typeface=""/>
        <a:cs typeface="Arial"/>
      </a:majorFont>
      <a:minorFont>
        <a:latin typeface="Myriad Pro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-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2">
        <a:dk1>
          <a:srgbClr val="414142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363637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3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5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8E5"/>
        </a:accent5>
        <a:accent6>
          <a:srgbClr val="002C68"/>
        </a:accent6>
        <a:hlink>
          <a:srgbClr val="045FA3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4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6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9E5"/>
        </a:accent5>
        <a:accent6>
          <a:srgbClr val="002C68"/>
        </a:accent6>
        <a:hlink>
          <a:srgbClr val="025EA1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5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6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7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37D07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8BF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b-default">
  <a:themeElements>
    <a:clrScheme name="Другая 2">
      <a:dk1>
        <a:srgbClr val="4595D1"/>
      </a:dk1>
      <a:lt1>
        <a:srgbClr val="FFFFFF"/>
      </a:lt1>
      <a:dk2>
        <a:srgbClr val="FFFFFF"/>
      </a:dk2>
      <a:lt2>
        <a:srgbClr val="FFC000"/>
      </a:lt2>
      <a:accent1>
        <a:srgbClr val="4595D1"/>
      </a:accent1>
      <a:accent2>
        <a:srgbClr val="003274"/>
      </a:accent2>
      <a:accent3>
        <a:srgbClr val="FF0000"/>
      </a:accent3>
      <a:accent4>
        <a:srgbClr val="0070C0"/>
      </a:accent4>
      <a:accent5>
        <a:srgbClr val="E9CF61"/>
      </a:accent5>
      <a:accent6>
        <a:srgbClr val="002C68"/>
      </a:accent6>
      <a:hlink>
        <a:srgbClr val="045FA3"/>
      </a:hlink>
      <a:folHlink>
        <a:srgbClr val="6CAEDF"/>
      </a:folHlink>
    </a:clrScheme>
    <a:fontScheme name="Другая 6">
      <a:majorFont>
        <a:latin typeface="Myriad Pro"/>
        <a:ea typeface=""/>
        <a:cs typeface="Arial"/>
      </a:majorFont>
      <a:minorFont>
        <a:latin typeface="Myriad Pro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-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2">
        <a:dk1>
          <a:srgbClr val="414142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363637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0594C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3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5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8E5"/>
        </a:accent5>
        <a:accent6>
          <a:srgbClr val="002C68"/>
        </a:accent6>
        <a:hlink>
          <a:srgbClr val="045FA3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4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4596D1"/>
        </a:accent1>
        <a:accent2>
          <a:srgbClr val="003274"/>
        </a:accent2>
        <a:accent3>
          <a:srgbClr val="FFFFFF"/>
        </a:accent3>
        <a:accent4>
          <a:srgbClr val="363637"/>
        </a:accent4>
        <a:accent5>
          <a:srgbClr val="B0C9E5"/>
        </a:accent5>
        <a:accent6>
          <a:srgbClr val="002C68"/>
        </a:accent6>
        <a:hlink>
          <a:srgbClr val="025EA1"/>
        </a:hlink>
        <a:folHlink>
          <a:srgbClr val="6CAED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5">
        <a:dk1>
          <a:srgbClr val="414142"/>
        </a:dk1>
        <a:lt1>
          <a:srgbClr val="FFFFFF"/>
        </a:lt1>
        <a:dk2>
          <a:srgbClr val="FFFFFF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6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F6600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FB8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-default 7">
        <a:dk1>
          <a:srgbClr val="414142"/>
        </a:dk1>
        <a:lt1>
          <a:srgbClr val="FFFFFF"/>
        </a:lt1>
        <a:dk2>
          <a:srgbClr val="003274"/>
        </a:dk2>
        <a:lt2>
          <a:srgbClr val="808080"/>
        </a:lt2>
        <a:accent1>
          <a:srgbClr val="F37D07"/>
        </a:accent1>
        <a:accent2>
          <a:srgbClr val="4596D1"/>
        </a:accent2>
        <a:accent3>
          <a:srgbClr val="FFFFFF"/>
        </a:accent3>
        <a:accent4>
          <a:srgbClr val="363637"/>
        </a:accent4>
        <a:accent5>
          <a:srgbClr val="F8BFAA"/>
        </a:accent5>
        <a:accent6>
          <a:srgbClr val="3E87BD"/>
        </a:accent6>
        <a:hlink>
          <a:srgbClr val="003274"/>
        </a:hlink>
        <a:folHlink>
          <a:srgbClr val="025E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468</Words>
  <Application>Microsoft Office PowerPoint</Application>
  <PresentationFormat>Экран (4:3)</PresentationFormat>
  <Paragraphs>80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4</vt:i4>
      </vt:variant>
    </vt:vector>
  </HeadingPairs>
  <TitlesOfParts>
    <vt:vector size="15" baseType="lpstr">
      <vt:lpstr>ヒラギノ角ゴ Pro W3</vt:lpstr>
      <vt:lpstr>Arial</vt:lpstr>
      <vt:lpstr>Calibri</vt:lpstr>
      <vt:lpstr>HiddenHorzOCR</vt:lpstr>
      <vt:lpstr>Myriad Pro</vt:lpstr>
      <vt:lpstr>Myriad Pro Cond</vt:lpstr>
      <vt:lpstr>Times New Roman</vt:lpstr>
      <vt:lpstr>Тема Office</vt:lpstr>
      <vt:lpstr>1_b-default</vt:lpstr>
      <vt:lpstr>b-default</vt:lpstr>
      <vt:lpstr>2_b-default</vt:lpstr>
      <vt:lpstr>Презентация PowerPoint</vt:lpstr>
      <vt:lpstr>Презентация PowerPoint</vt:lpstr>
      <vt:lpstr>ПЕРЕЧЕНЬ ДОКУМЕНТОВ  ДЛЯ УЧАСТИЯ В КОНКУРСЕ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нужно для участия в конкурсе</dc:title>
  <dc:creator>Admin</dc:creator>
  <cp:lastModifiedBy>Шкабардня Ольга Алексеевна</cp:lastModifiedBy>
  <cp:revision>25</cp:revision>
  <dcterms:created xsi:type="dcterms:W3CDTF">2016-12-06T12:05:46Z</dcterms:created>
  <dcterms:modified xsi:type="dcterms:W3CDTF">2019-12-02T13:23:14Z</dcterms:modified>
</cp:coreProperties>
</file>